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1" embedTrueTypeFonts="1" saveSubsetFonts="1">
  <p:sldMasterIdLst>
    <p:sldMasterId id="2147483648" r:id="rId1"/>
  </p:sldMasterIdLst>
  <p:sldIdLst>
    <p:sldId id="286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4301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2011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06030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0717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9757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466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640583" y="2157476"/>
            <a:ext cx="934847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Protein</a:t>
            </a:r>
            <a:r>
              <a:rPr spc="-25" dirty="0"/>
              <a:t> </a:t>
            </a:r>
            <a:r>
              <a:rPr dirty="0"/>
              <a:t>Phosphorylation</a:t>
            </a:r>
            <a:r>
              <a:rPr spc="-45" dirty="0"/>
              <a:t> </a:t>
            </a:r>
            <a:r>
              <a:rPr dirty="0"/>
              <a:t>in</a:t>
            </a:r>
            <a:r>
              <a:rPr spc="-40" dirty="0"/>
              <a:t> </a:t>
            </a:r>
            <a:r>
              <a:rPr dirty="0"/>
              <a:t>Health</a:t>
            </a:r>
            <a:r>
              <a:rPr spc="-45" dirty="0"/>
              <a:t> </a:t>
            </a:r>
            <a:r>
              <a:rPr spc="-20" dirty="0"/>
              <a:t>and</a:t>
            </a:r>
            <a:r>
              <a:rPr spc="-35" dirty="0"/>
              <a:t> </a:t>
            </a:r>
            <a:r>
              <a:rPr spc="-10" dirty="0"/>
              <a:t>Disease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45" dirty="0">
                <a:latin typeface="Lato" panose="020F0502020204030203" pitchFamily="34" charset="0"/>
                <a:cs typeface="Lato" panose="020F0502020204030203" pitchFamily="34" charset="0"/>
              </a:rPr>
              <a:t>#ProteinPhosSRC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956944" marR="949325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13,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Wednesday,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15,</a:t>
            </a:r>
            <a:r>
              <a:rPr sz="2400" spc="-11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Galt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House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Louisville,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10" dirty="0">
                <a:latin typeface="Lato" panose="020F0502020204030203" pitchFamily="34" charset="0"/>
                <a:cs typeface="Lato" panose="020F0502020204030203" pitchFamily="34" charset="0"/>
              </a:rPr>
              <a:t>KY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265"/>
              </a:spcBef>
            </a:pPr>
            <a:r>
              <a:rPr sz="2600" b="1" spc="-180" dirty="0">
                <a:latin typeface="Lato" panose="020F0502020204030203" pitchFamily="34" charset="0"/>
                <a:cs typeface="Lato" panose="020F0502020204030203" pitchFamily="34" charset="0"/>
              </a:rPr>
              <a:t>FASEB.org/protein-</a:t>
            </a:r>
            <a:r>
              <a:rPr sz="2600" b="1" spc="-170" dirty="0">
                <a:latin typeface="Lato" panose="020F0502020204030203" pitchFamily="34" charset="0"/>
                <a:cs typeface="Lato" panose="020F0502020204030203" pitchFamily="34" charset="0"/>
              </a:rPr>
              <a:t>phosphorylation-</a:t>
            </a:r>
            <a:r>
              <a:rPr sz="2600" b="1" spc="-175" dirty="0">
                <a:latin typeface="Lato" panose="020F0502020204030203" pitchFamily="34" charset="0"/>
                <a:cs typeface="Lato" panose="020F0502020204030203" pitchFamily="34" charset="0"/>
              </a:rPr>
              <a:t>in-</a:t>
            </a:r>
            <a:r>
              <a:rPr sz="2600" b="1" spc="-185" dirty="0">
                <a:latin typeface="Lato" panose="020F0502020204030203" pitchFamily="34" charset="0"/>
                <a:cs typeface="Lato" panose="020F0502020204030203" pitchFamily="34" charset="0"/>
              </a:rPr>
              <a:t>health-</a:t>
            </a:r>
            <a:r>
              <a:rPr sz="2600" b="1" spc="-210" dirty="0">
                <a:latin typeface="Lato" panose="020F0502020204030203" pitchFamily="34" charset="0"/>
                <a:cs typeface="Lato" panose="020F0502020204030203" pitchFamily="34" charset="0"/>
              </a:rPr>
              <a:t>and-</a:t>
            </a:r>
            <a:r>
              <a:rPr sz="2600" b="1" spc="-95" dirty="0">
                <a:latin typeface="Lato" panose="020F0502020204030203" pitchFamily="34" charset="0"/>
                <a:cs typeface="Lato" panose="020F0502020204030203" pitchFamily="34" charset="0"/>
              </a:rPr>
              <a:t>disease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089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7B4827D-9AFE-49F4-9EF2-515E150E5EE0}"/>
</file>

<file path=customXml/itemProps2.xml><?xml version="1.0" encoding="utf-8"?>
<ds:datastoreItem xmlns:ds="http://schemas.openxmlformats.org/officeDocument/2006/customXml" ds:itemID="{23020493-7A0A-4FFF-8849-9BD0D04E2689}"/>
</file>

<file path=customXml/itemProps3.xml><?xml version="1.0" encoding="utf-8"?>
<ds:datastoreItem xmlns:ds="http://schemas.openxmlformats.org/officeDocument/2006/customXml" ds:itemID="{BAAE2C1F-1B6D-4B03-B87A-8A8C8642C1D4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38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Protein Phosphorylation in Health and Disease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2025-11-16T22:28:56Z</dcterms:created>
  <dcterms:modified xsi:type="dcterms:W3CDTF">2025-11-16T23:14:51Z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